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5" r:id="rId1"/>
    <p:sldMasterId id="2147483656" r:id="rId2"/>
  </p:sldMasterIdLst>
  <p:notesMasterIdLst>
    <p:notesMasterId r:id="rId11"/>
  </p:notesMasterIdLst>
  <p:sldIdLst>
    <p:sldId id="1684" r:id="rId3"/>
    <p:sldId id="1692" r:id="rId4"/>
    <p:sldId id="1686" r:id="rId5"/>
    <p:sldId id="1688" r:id="rId6"/>
    <p:sldId id="1689" r:id="rId7"/>
    <p:sldId id="1687" r:id="rId8"/>
    <p:sldId id="1690" r:id="rId9"/>
    <p:sldId id="1691" r:id="rId10"/>
  </p:sldIdLst>
  <p:sldSz cx="9906000" cy="6858000" type="A4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굴림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굴림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굴림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굴림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CC"/>
    <a:srgbClr val="FF0000"/>
    <a:srgbClr val="CC0000"/>
    <a:srgbClr val="8E000C"/>
    <a:srgbClr val="990033"/>
    <a:srgbClr val="E1E1FF"/>
    <a:srgbClr val="CCCCFF"/>
    <a:srgbClr val="B800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87" autoAdjust="0"/>
    <p:restoredTop sz="65183" autoAdjust="0"/>
  </p:normalViewPr>
  <p:slideViewPr>
    <p:cSldViewPr snapToGrid="0">
      <p:cViewPr varScale="1">
        <p:scale>
          <a:sx n="112" d="100"/>
          <a:sy n="112" d="100"/>
        </p:scale>
        <p:origin x="-1668" y="-90"/>
      </p:cViewPr>
      <p:guideLst>
        <p:guide orient="horz" pos="4103"/>
        <p:guide orient="horz" pos="828"/>
        <p:guide orient="horz" pos="3454"/>
        <p:guide pos="3117"/>
        <p:guide pos="287"/>
        <p:guide pos="59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3252" y="-90"/>
      </p:cViewPr>
      <p:guideLst>
        <p:guide orient="horz" pos="3127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863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3" tIns="45686" rIns="91373" bIns="45686" numCol="1" anchor="t" anchorCtr="0" compatLnSpc="1">
            <a:prstTxWarp prst="textNoShape">
              <a:avLst/>
            </a:prstTxWarp>
          </a:bodyPr>
          <a:lstStyle>
            <a:lvl1pPr defTabSz="914706" latinLnBrk="1">
              <a:lnSpc>
                <a:spcPct val="100000"/>
              </a:lnSpc>
              <a:spcBef>
                <a:spcPct val="0"/>
              </a:spcBef>
              <a:buFontTx/>
              <a:buNone/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643" y="0"/>
            <a:ext cx="2945448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3" tIns="45686" rIns="91373" bIns="45686" numCol="1" anchor="t" anchorCtr="0" compatLnSpc="1">
            <a:prstTxWarp prst="textNoShape">
              <a:avLst/>
            </a:prstTxWarp>
          </a:bodyPr>
          <a:lstStyle>
            <a:lvl1pPr algn="r" defTabSz="914706" latinLnBrk="1">
              <a:lnSpc>
                <a:spcPct val="100000"/>
              </a:lnSpc>
              <a:spcBef>
                <a:spcPct val="0"/>
              </a:spcBef>
              <a:buFontTx/>
              <a:buNone/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784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670" y="4713608"/>
            <a:ext cx="5434335" cy="446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3" tIns="45686" rIns="91373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800"/>
            <a:ext cx="2943863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3" tIns="45686" rIns="91373" bIns="45686" numCol="1" anchor="b" anchorCtr="0" compatLnSpc="1">
            <a:prstTxWarp prst="textNoShape">
              <a:avLst/>
            </a:prstTxWarp>
          </a:bodyPr>
          <a:lstStyle>
            <a:lvl1pPr defTabSz="914706" latinLnBrk="1">
              <a:lnSpc>
                <a:spcPct val="100000"/>
              </a:lnSpc>
              <a:spcBef>
                <a:spcPct val="0"/>
              </a:spcBef>
              <a:buFontTx/>
              <a:buNone/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643" y="9428800"/>
            <a:ext cx="2945448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3" tIns="45686" rIns="91373" bIns="45686" numCol="1" anchor="b" anchorCtr="0" compatLnSpc="1">
            <a:prstTxWarp prst="textNoShape">
              <a:avLst/>
            </a:prstTxWarp>
          </a:bodyPr>
          <a:lstStyle>
            <a:lvl1pPr algn="r" defTabSz="914706" latinLnBrk="1">
              <a:lnSpc>
                <a:spcPct val="100000"/>
              </a:lnSpc>
              <a:spcBef>
                <a:spcPct val="0"/>
              </a:spcBef>
              <a:buFontTx/>
              <a:buNone/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D17AC3D0-D818-44B9-B4F6-BB32A967E1B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90934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12800" y="3073401"/>
            <a:ext cx="3698876" cy="139351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2D19A-97EA-4B1B-9878-969B8CA15309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019235" y="139700"/>
            <a:ext cx="492443" cy="302903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864800" y="139700"/>
            <a:ext cx="1491177" cy="371316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30EC6-7878-4ADC-9009-2C16E74AAC0E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3517310" cy="46166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38318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0F617-70D2-4CF3-8B46-2C016E0C3B27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1300" y="1600201"/>
            <a:ext cx="9423400" cy="196900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D2D0D-59D4-4052-89F4-BD6AD6D6E947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7" y="4406901"/>
            <a:ext cx="5742278" cy="70788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2906714"/>
            <a:ext cx="8420100" cy="41549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008A8-BED5-4323-BFD1-D1E3BAADC730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41300" y="1600201"/>
            <a:ext cx="4635500" cy="29885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29200" y="1600201"/>
            <a:ext cx="4635500" cy="29885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FFB43-3183-4FBD-9591-82FF0A50C27E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3517310" cy="461665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737" cy="8679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737" cy="26114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8679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26114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41FEA-E850-42D2-BDE7-ECAC26393B37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81E70-1DC1-40A6-B01E-26CC1621A5E9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B5D43-6F4B-4C64-98B7-B65A323CB949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2961067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500" y="273051"/>
            <a:ext cx="5537200" cy="34132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138" cy="3185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D4663-7386-4726-9773-A59EA1AB834F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2961067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2" y="612775"/>
            <a:ext cx="5943600" cy="6093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2" y="5367339"/>
            <a:ext cx="5943600" cy="3185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B18BA-4514-43E8-A43A-8F1B31B4F49E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7" y="4406901"/>
            <a:ext cx="5742278" cy="70788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2906714"/>
            <a:ext cx="8420100" cy="41549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FD66A-EBD3-439F-B28E-EA5E0B581001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273944" y="1600201"/>
            <a:ext cx="8390759" cy="100838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4060A-3913-4E10-AF5A-C6A38D4826E4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110704" y="141289"/>
            <a:ext cx="553998" cy="361733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50271" y="141289"/>
            <a:ext cx="2906180" cy="28416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B634B-86FF-480A-AE3C-DE0B05EA443D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12800" y="3073400"/>
            <a:ext cx="1773238" cy="66341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738438" y="3073400"/>
            <a:ext cx="1773238" cy="66341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43CDB-812A-485A-8E4D-E984F550DD78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2961067" cy="40011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737" cy="8679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737" cy="23221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8679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23221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78C73-A38E-46AF-BEE9-6C9E3916C8DB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64A32-97BB-47F9-9A6D-28A26581E53B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32861-A7CD-4BBD-BE17-4DFFA2220F9C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  <p:sp>
        <p:nvSpPr>
          <p:cNvPr id="3" name="직사각형 2"/>
          <p:cNvSpPr/>
          <p:nvPr userDrawn="1"/>
        </p:nvSpPr>
        <p:spPr bwMode="auto">
          <a:xfrm>
            <a:off x="0" y="276447"/>
            <a:ext cx="9906000" cy="6166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marR="0" indent="0" algn="l" defTabSz="914400" rtl="0" eaLnBrk="1" fontAlgn="base" latinLnBrk="0" hangingPunct="1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ko-KR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맑은 고딕" pitchFamily="50" charset="-127"/>
            </a:endParaRPr>
          </a:p>
        </p:txBody>
      </p:sp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0" y="620713"/>
            <a:ext cx="990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latinLnBrk="0">
              <a:lnSpc>
                <a:spcPct val="105000"/>
              </a:lnSpc>
              <a:spcBef>
                <a:spcPct val="50000"/>
              </a:spcBef>
              <a:buFontTx/>
              <a:buChar char="•"/>
              <a:defRPr/>
            </a:pPr>
            <a:endParaRPr lang="ko-KR" altLang="en-US" dirty="0">
              <a:latin typeface="Arial" pitchFamily="34" charset="0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2961067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30377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138" cy="3185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AD183-0B65-4726-840B-C6A00F63D7D9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2961067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2" y="612775"/>
            <a:ext cx="5943600" cy="6093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2" y="5367339"/>
            <a:ext cx="5943600" cy="3185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4C37C-844C-41FD-AC01-FDDA40357C40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-1439183" y="3073400"/>
            <a:ext cx="5950860" cy="7798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791B8-5B26-40FB-9D1D-7450C2DB1302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01613"/>
            <a:ext cx="296106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073400"/>
            <a:ext cx="3698876" cy="9002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</p:txBody>
      </p:sp>
      <p:sp>
        <p:nvSpPr>
          <p:cNvPr id="432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597650"/>
            <a:ext cx="2311400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0">
              <a:defRPr sz="1000">
                <a:ea typeface="돋움" pitchFamily="50" charset="-127"/>
              </a:defRPr>
            </a:lvl1pPr>
          </a:lstStyle>
          <a:p>
            <a:pPr>
              <a:defRPr/>
            </a:pPr>
            <a:fld id="{39956D9D-6E9A-4DD3-830B-CB8FC67EF26B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  <p:sp>
        <p:nvSpPr>
          <p:cNvPr id="432135" name="Line 7"/>
          <p:cNvSpPr>
            <a:spLocks noChangeShapeType="1"/>
          </p:cNvSpPr>
          <p:nvPr/>
        </p:nvSpPr>
        <p:spPr bwMode="auto">
          <a:xfrm>
            <a:off x="0" y="620713"/>
            <a:ext cx="990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latinLnBrk="0">
              <a:lnSpc>
                <a:spcPct val="105000"/>
              </a:lnSpc>
              <a:spcBef>
                <a:spcPct val="50000"/>
              </a:spcBef>
              <a:buFontTx/>
              <a:buChar char="•"/>
              <a:defRPr/>
            </a:pPr>
            <a:endParaRPr lang="ko-KR" altLang="en-US" dirty="0">
              <a:latin typeface="Arial" pitchFamily="34" charset="0"/>
              <a:ea typeface="맑은 고딕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pitchFamily="34" charset="0"/>
          <a:ea typeface="맑은 고딕" pitchFamily="50" charset="-127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pitchFamily="34" charset="0"/>
          <a:ea typeface="맑은 고딕" pitchFamily="50" charset="-127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pitchFamily="34" charset="0"/>
          <a:ea typeface="맑은 고딕" pitchFamily="50" charset="-127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pitchFamily="34" charset="0"/>
          <a:ea typeface="맑은 고딕" pitchFamily="50" charset="-127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pitchFamily="34" charset="0"/>
          <a:ea typeface="맑은 고딕" pitchFamily="50" charset="-127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pitchFamily="34" charset="0"/>
          <a:ea typeface="맑은 고딕" pitchFamily="50" charset="-127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pitchFamily="34" charset="0"/>
          <a:ea typeface="맑은 고딕" pitchFamily="50" charset="-127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1"/>
          </a:solidFill>
          <a:latin typeface="Arial" pitchFamily="34" charset="0"/>
          <a:ea typeface="맑은 고딕" pitchFamily="50" charset="-127"/>
          <a:cs typeface="Arial" pitchFamily="34" charset="0"/>
        </a:defRPr>
      </a:lvl9pPr>
    </p:titleStyle>
    <p:bodyStyle>
      <a:lvl1pPr marL="166688" indent="-166688" algn="l" rtl="0" eaLnBrk="0" fontAlgn="base" hangingPunct="0">
        <a:lnSpc>
          <a:spcPct val="105000"/>
        </a:lnSpc>
        <a:spcBef>
          <a:spcPct val="30000"/>
        </a:spcBef>
        <a:spcAft>
          <a:spcPct val="0"/>
        </a:spcAft>
        <a:buFont typeface="Wingdings" pitchFamily="2" charset="2"/>
        <a:buChar char="§"/>
        <a:defRPr kumimoji="1" sz="1400" b="1">
          <a:solidFill>
            <a:schemeClr val="tx1"/>
          </a:solidFill>
          <a:latin typeface="+mn-lt"/>
          <a:ea typeface="+mn-ea"/>
          <a:cs typeface="+mn-cs"/>
        </a:defRPr>
      </a:lvl1pPr>
      <a:lvl2pPr marL="279400" indent="-111125" algn="l" rtl="0" eaLnBrk="0" fontAlgn="base" hangingPunct="0">
        <a:lnSpc>
          <a:spcPct val="105000"/>
        </a:lnSpc>
        <a:spcBef>
          <a:spcPct val="30000"/>
        </a:spcBef>
        <a:spcAft>
          <a:spcPct val="0"/>
        </a:spcAft>
        <a:buFont typeface="Arial" charset="0"/>
        <a:buChar char="-"/>
        <a:defRPr kumimoji="1" sz="1400" b="1">
          <a:solidFill>
            <a:schemeClr val="tx1"/>
          </a:solidFill>
          <a:latin typeface="+mn-lt"/>
          <a:ea typeface="+mn-ea"/>
        </a:defRPr>
      </a:lvl2pPr>
      <a:lvl3pPr marL="346075" indent="-65088" algn="l" rtl="0" eaLnBrk="0" fontAlgn="base" hangingPunct="0">
        <a:lnSpc>
          <a:spcPct val="105000"/>
        </a:lnSpc>
        <a:spcBef>
          <a:spcPct val="30000"/>
        </a:spcBef>
        <a:spcAft>
          <a:spcPct val="0"/>
        </a:spcAft>
        <a:buFont typeface="맑은 고딕" pitchFamily="50" charset="-127"/>
        <a:buChar char="·"/>
        <a:defRPr kumimoji="1" sz="1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105000"/>
        </a:lnSpc>
        <a:spcBef>
          <a:spcPct val="30000"/>
        </a:spcBef>
        <a:spcAft>
          <a:spcPct val="0"/>
        </a:spcAft>
        <a:buFont typeface="Arial" charset="0"/>
        <a:defRPr kumimoji="1" sz="12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105000"/>
        </a:lnSpc>
        <a:spcBef>
          <a:spcPct val="30000"/>
        </a:spcBef>
        <a:spcAft>
          <a:spcPct val="0"/>
        </a:spcAft>
        <a:buFont typeface="Arial" charset="0"/>
        <a:buChar char="-"/>
        <a:defRPr kumimoji="1" sz="12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105000"/>
        </a:lnSpc>
        <a:spcBef>
          <a:spcPct val="30000"/>
        </a:spcBef>
        <a:spcAft>
          <a:spcPct val="0"/>
        </a:spcAft>
        <a:buFont typeface="Arial" pitchFamily="34" charset="0"/>
        <a:buChar char="-"/>
        <a:defRPr kumimoji="1" sz="12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105000"/>
        </a:lnSpc>
        <a:spcBef>
          <a:spcPct val="30000"/>
        </a:spcBef>
        <a:spcAft>
          <a:spcPct val="0"/>
        </a:spcAft>
        <a:buFont typeface="Arial" pitchFamily="34" charset="0"/>
        <a:buChar char="-"/>
        <a:defRPr kumimoji="1" sz="12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105000"/>
        </a:lnSpc>
        <a:spcBef>
          <a:spcPct val="30000"/>
        </a:spcBef>
        <a:spcAft>
          <a:spcPct val="0"/>
        </a:spcAft>
        <a:buFont typeface="Arial" pitchFamily="34" charset="0"/>
        <a:buChar char="-"/>
        <a:defRPr kumimoji="1" sz="12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105000"/>
        </a:lnSpc>
        <a:spcBef>
          <a:spcPct val="30000"/>
        </a:spcBef>
        <a:spcAft>
          <a:spcPct val="0"/>
        </a:spcAft>
        <a:buFont typeface="Arial" pitchFamily="34" charset="0"/>
        <a:buChar char="-"/>
        <a:defRPr kumimoji="1" sz="12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2" y="141289"/>
            <a:ext cx="351731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1300" y="1600201"/>
            <a:ext cx="9423400" cy="14565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endParaRPr lang="ko-KR" altLang="en-US" smtClean="0"/>
          </a:p>
        </p:txBody>
      </p:sp>
      <p:sp>
        <p:nvSpPr>
          <p:cNvPr id="432135" name="Line 7"/>
          <p:cNvSpPr>
            <a:spLocks noChangeShapeType="1"/>
          </p:cNvSpPr>
          <p:nvPr/>
        </p:nvSpPr>
        <p:spPr bwMode="auto">
          <a:xfrm>
            <a:off x="0" y="620713"/>
            <a:ext cx="99060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latinLnBrk="0">
              <a:lnSpc>
                <a:spcPct val="105000"/>
              </a:lnSpc>
              <a:spcBef>
                <a:spcPct val="50000"/>
              </a:spcBef>
              <a:buFontTx/>
              <a:buChar char="•"/>
              <a:defRPr/>
            </a:pPr>
            <a:endParaRPr lang="ko-KR" altLang="en-US" dirty="0">
              <a:latin typeface="Arial" pitchFamily="34" charset="0"/>
              <a:ea typeface="맑은 고딕" pitchFamily="50" charset="-127"/>
            </a:endParaRPr>
          </a:p>
        </p:txBody>
      </p:sp>
      <p:sp>
        <p:nvSpPr>
          <p:cNvPr id="432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597650"/>
            <a:ext cx="2311400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0">
              <a:defRPr sz="1000">
                <a:ea typeface="돋움" pitchFamily="50" charset="-127"/>
              </a:defRPr>
            </a:lvl1pPr>
          </a:lstStyle>
          <a:p>
            <a:pPr>
              <a:defRPr/>
            </a:pPr>
            <a:fld id="{FADC00F0-2AD5-4AA2-84A7-A91D300FB3F7}" type="slidenum">
              <a:rPr lang="en-US" altLang="ko-KR"/>
              <a:pPr>
                <a:defRPr/>
              </a:pPr>
              <a:t>‹#›</a:t>
            </a:fld>
            <a:r>
              <a:rPr lang="en-US" altLang="ko-KR" dirty="0"/>
              <a:t>/10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  <a:ea typeface="맑은 고딕" pitchFamily="50" charset="-127"/>
          <a:cs typeface="Arial" charset="0"/>
        </a:defRPr>
      </a:lvl9pPr>
    </p:titleStyle>
    <p:bodyStyle>
      <a:lvl1pPr marL="273050" indent="-27305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Wingdings" pitchFamily="2" charset="2"/>
        <a:buChar char="n"/>
        <a:defRPr kumimoji="1" b="1">
          <a:solidFill>
            <a:schemeClr val="tx1"/>
          </a:solidFill>
          <a:latin typeface="+mn-lt"/>
          <a:ea typeface="+mn-ea"/>
          <a:cs typeface="+mn-cs"/>
        </a:defRPr>
      </a:lvl1pPr>
      <a:lvl2pPr marL="574675" indent="-300038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Wingdings" pitchFamily="2" charset="2"/>
        <a:buAutoNum type="arabicParenR"/>
        <a:defRPr kumimoji="1" b="1">
          <a:solidFill>
            <a:schemeClr val="tx1"/>
          </a:solidFill>
          <a:latin typeface="+mn-lt"/>
          <a:ea typeface="+mn-ea"/>
          <a:cs typeface="+mn-cs"/>
        </a:defRPr>
      </a:lvl2pPr>
      <a:lvl3pPr marL="739775" indent="-163513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Arial" charset="0"/>
        <a:buChar char="-"/>
        <a:defRPr kumimoji="1" b="1">
          <a:solidFill>
            <a:schemeClr val="tx1"/>
          </a:solidFill>
          <a:latin typeface="+mn-lt"/>
          <a:ea typeface="+mn-ea"/>
          <a:cs typeface="+mn-cs"/>
        </a:defRPr>
      </a:lvl3pPr>
      <a:lvl4pPr marL="1725613" indent="-2286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Arial" charset="0"/>
        <a:buChar char="-"/>
        <a:defRPr kumimoji="1" sz="900" b="1">
          <a:solidFill>
            <a:schemeClr val="tx1"/>
          </a:solidFill>
          <a:latin typeface="+mn-lt"/>
          <a:ea typeface="+mn-ea"/>
          <a:cs typeface="+mn-cs"/>
        </a:defRPr>
      </a:lvl4pPr>
      <a:lvl5pPr marL="2133600" indent="-228600" algn="l" rtl="0" eaLnBrk="0" fontAlgn="base" hangingPunct="0">
        <a:spcBef>
          <a:spcPct val="85000"/>
        </a:spcBef>
        <a:spcAft>
          <a:spcPct val="0"/>
        </a:spcAft>
        <a:buFont typeface="Arial" charset="0"/>
        <a:buChar char="-"/>
        <a:defRPr kumimoji="1" b="1">
          <a:solidFill>
            <a:schemeClr val="tx1"/>
          </a:solidFill>
          <a:latin typeface="+mn-lt"/>
          <a:ea typeface="+mn-ea"/>
          <a:cs typeface="+mn-cs"/>
        </a:defRPr>
      </a:lvl5pPr>
      <a:lvl6pPr marL="2590800" indent="-228600" algn="l" rtl="0" fontAlgn="base">
        <a:spcBef>
          <a:spcPct val="85000"/>
        </a:spcBef>
        <a:spcAft>
          <a:spcPct val="0"/>
        </a:spcAft>
        <a:buFont typeface="Arial" charset="0"/>
        <a:buChar char="-"/>
        <a:defRPr kumimoji="1" b="1">
          <a:solidFill>
            <a:schemeClr val="tx1"/>
          </a:solidFill>
          <a:latin typeface="+mn-lt"/>
          <a:ea typeface="+mn-ea"/>
          <a:cs typeface="+mn-cs"/>
        </a:defRPr>
      </a:lvl6pPr>
      <a:lvl7pPr marL="3048000" indent="-228600" algn="l" rtl="0" fontAlgn="base">
        <a:spcBef>
          <a:spcPct val="85000"/>
        </a:spcBef>
        <a:spcAft>
          <a:spcPct val="0"/>
        </a:spcAft>
        <a:buFont typeface="Arial" charset="0"/>
        <a:buChar char="-"/>
        <a:defRPr kumimoji="1" b="1">
          <a:solidFill>
            <a:schemeClr val="tx1"/>
          </a:solidFill>
          <a:latin typeface="+mn-lt"/>
          <a:ea typeface="+mn-ea"/>
          <a:cs typeface="+mn-cs"/>
        </a:defRPr>
      </a:lvl7pPr>
      <a:lvl8pPr marL="3505200" indent="-228600" algn="l" rtl="0" fontAlgn="base">
        <a:spcBef>
          <a:spcPct val="85000"/>
        </a:spcBef>
        <a:spcAft>
          <a:spcPct val="0"/>
        </a:spcAft>
        <a:buFont typeface="Arial" charset="0"/>
        <a:buChar char="-"/>
        <a:defRPr kumimoji="1" b="1">
          <a:solidFill>
            <a:schemeClr val="tx1"/>
          </a:solidFill>
          <a:latin typeface="+mn-lt"/>
          <a:ea typeface="+mn-ea"/>
          <a:cs typeface="+mn-cs"/>
        </a:defRPr>
      </a:lvl8pPr>
      <a:lvl9pPr marL="3962400" indent="-228600" algn="l" rtl="0" fontAlgn="base">
        <a:spcBef>
          <a:spcPct val="85000"/>
        </a:spcBef>
        <a:spcAft>
          <a:spcPct val="0"/>
        </a:spcAft>
        <a:buFont typeface="Arial" charset="0"/>
        <a:buChar char="-"/>
        <a:defRPr kumimoji="1" b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FD66A-EBD3-439F-B28E-EA5E0B581001}" type="slidenum">
              <a:rPr lang="en-US" altLang="ko-KR" smtClean="0"/>
              <a:pPr>
                <a:defRPr/>
              </a:pPr>
              <a:t>0</a:t>
            </a:fld>
            <a:r>
              <a:rPr lang="en-US" altLang="ko-KR" dirty="0" smtClean="0"/>
              <a:t>/7</a:t>
            </a:r>
            <a:endParaRPr lang="en-US" altLang="ko-KR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031664"/>
              </p:ext>
            </p:extLst>
          </p:nvPr>
        </p:nvGraphicFramePr>
        <p:xfrm>
          <a:off x="864561" y="2625158"/>
          <a:ext cx="8190177" cy="3454484"/>
        </p:xfrm>
        <a:graphic>
          <a:graphicData uri="http://schemas.openxmlformats.org/drawingml/2006/table">
            <a:tbl>
              <a:tblPr/>
              <a:tblGrid>
                <a:gridCol w="544927"/>
                <a:gridCol w="544927"/>
                <a:gridCol w="1168929"/>
                <a:gridCol w="729465"/>
                <a:gridCol w="1273995"/>
                <a:gridCol w="791111"/>
                <a:gridCol w="116840"/>
                <a:gridCol w="838656"/>
                <a:gridCol w="409012"/>
                <a:gridCol w="781050"/>
                <a:gridCol w="991265"/>
              </a:tblGrid>
              <a:tr h="37695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Idea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제안 분야</a:t>
                      </a:r>
                      <a:endParaRPr lang="en-US" altLang="ko-KR" sz="1100" b="1" dirty="0" smtClean="0"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신기술</a:t>
                      </a:r>
                      <a:endParaRPr lang="ko-KR" altLang="en-US" sz="10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5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Idea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요약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34568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안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리더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e-mail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0000@00000.com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Mobile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000-0000-0000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학교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/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학과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돋움" panose="020B0600000101010101" pitchFamily="50" charset="-127"/>
                          <a:cs typeface="+mn-cs"/>
                        </a:rPr>
                        <a:t>000</a:t>
                      </a:r>
                      <a:r>
                        <a:rPr kumimoji="1" lang="ko-KR" alt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돋움" panose="020B0600000101010101" pitchFamily="50" charset="-127"/>
                          <a:cs typeface="+mn-cs"/>
                        </a:rPr>
                        <a:t>대학교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돋움" panose="020B0600000101010101" pitchFamily="50" charset="-127"/>
                          <a:cs typeface="+mn-cs"/>
                        </a:rPr>
                        <a:t>000</a:t>
                      </a:r>
                      <a:r>
                        <a:rPr kumimoji="1" lang="ko-KR" alt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돋움" panose="020B0600000101010101" pitchFamily="50" charset="-127"/>
                          <a:cs typeface="+mn-cs"/>
                        </a:rPr>
                        <a:t>학과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28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e-mail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Mobile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학교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/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학과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28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e-mail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Mobile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학교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/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학과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28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e-mail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Mobile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학교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/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학과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28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e-mail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Mobile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학교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/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학과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28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e-mail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Mobile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학교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/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돋움" panose="020B0600000101010101" pitchFamily="50" charset="-127"/>
                        </a:rPr>
                        <a:t>학과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Arial Narrow" panose="020B0606020202030204" pitchFamily="34" charset="0"/>
                        <a:ea typeface="돋움" panose="020B0600000101010101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132"/>
          <p:cNvSpPr txBox="1">
            <a:spLocks noChangeArrowheads="1"/>
          </p:cNvSpPr>
          <p:nvPr/>
        </p:nvSpPr>
        <p:spPr bwMode="auto">
          <a:xfrm>
            <a:off x="850964" y="1523697"/>
            <a:ext cx="81977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latinLnBrk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3200" b="0" u="sng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Future Dream </a:t>
            </a:r>
            <a:r>
              <a:rPr lang="ko-KR" altLang="en-US" sz="3200" b="0" u="sng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대학</a:t>
            </a:r>
            <a:r>
              <a:rPr lang="en-US" altLang="ko-KR" sz="3200" b="0" u="sng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3200" b="0" u="sng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원</a:t>
            </a:r>
            <a:r>
              <a:rPr lang="en-US" altLang="ko-KR" sz="3200" b="0" u="sng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3200" b="0" u="sng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생 </a:t>
            </a:r>
            <a:r>
              <a:rPr lang="en-US" altLang="ko-KR" sz="3200" b="0" u="sng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Idea</a:t>
            </a:r>
            <a:r>
              <a:rPr lang="ko-KR" altLang="en-US" sz="3200" b="0" u="sng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제안서</a:t>
            </a:r>
            <a:endParaRPr lang="en-US" altLang="ko-KR" sz="3200" b="0" u="sng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598" y="68001"/>
            <a:ext cx="29802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Idea </a:t>
            </a:r>
            <a:r>
              <a:rPr lang="ko-KR" altLang="en-US" sz="1100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제안 양식 </a:t>
            </a:r>
            <a:r>
              <a:rPr lang="en-US" altLang="ko-KR" sz="1100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: </a:t>
            </a:r>
            <a:r>
              <a:rPr lang="ko-KR" altLang="en-US" sz="1100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신기술 분야</a:t>
            </a:r>
            <a:endParaRPr lang="ko-KR" altLang="en-US" sz="1100" dirty="0">
              <a:latin typeface="Arial Narrow" panose="020B0606020202030204" pitchFamily="34" charset="0"/>
              <a:ea typeface="돋움" panose="020B0600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2794" y="6095996"/>
            <a:ext cx="45889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※ </a:t>
            </a:r>
            <a:r>
              <a:rPr lang="ko-KR" altLang="en-US" sz="1000" dirty="0" smtClean="0"/>
              <a:t>팀으로 참여시 </a:t>
            </a:r>
            <a:r>
              <a:rPr lang="en-US" altLang="ko-KR" sz="1000" dirty="0" smtClean="0"/>
              <a:t>3</a:t>
            </a:r>
            <a:r>
              <a:rPr lang="ko-KR" altLang="en-US" sz="1000" dirty="0" smtClean="0"/>
              <a:t>명 </a:t>
            </a:r>
            <a:r>
              <a:rPr lang="en-US" altLang="ko-KR" sz="1000" dirty="0" smtClean="0"/>
              <a:t>~ 6</a:t>
            </a:r>
            <a:r>
              <a:rPr lang="ko-KR" altLang="en-US" sz="1000" dirty="0" smtClean="0"/>
              <a:t>명 구성하여 참여 가능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798748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32861-A7CD-4BBD-BE17-4DFFA2220F9C}" type="slidenum">
              <a:rPr lang="en-US" altLang="ko-KR" smtClean="0"/>
              <a:pPr>
                <a:defRPr/>
              </a:pPr>
              <a:t>1</a:t>
            </a:fld>
            <a:r>
              <a:rPr lang="en-US" altLang="ko-KR" dirty="0" smtClean="0"/>
              <a:t>/7</a:t>
            </a:r>
            <a:endParaRPr lang="en-US" altLang="ko-KR" dirty="0"/>
          </a:p>
        </p:txBody>
      </p:sp>
      <p:sp>
        <p:nvSpPr>
          <p:cNvPr id="3" name="Rectangle 11"/>
          <p:cNvSpPr>
            <a:spLocks noGrp="1" noChangeArrowheads="1"/>
          </p:cNvSpPr>
          <p:nvPr/>
        </p:nvSpPr>
        <p:spPr bwMode="auto">
          <a:xfrm>
            <a:off x="141546" y="108476"/>
            <a:ext cx="321972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9pPr>
          </a:lstStyle>
          <a:p>
            <a:r>
              <a:rPr lang="en-US" altLang="ko-KR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1. Idea </a:t>
            </a:r>
            <a:r>
              <a:rPr lang="ko-KR" altLang="en-US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제안 배경</a:t>
            </a:r>
            <a:endParaRPr lang="ko-KR" altLang="en-US" dirty="0">
              <a:latin typeface="Arial Narrow" panose="020B0606020202030204" pitchFamily="34" charset="0"/>
              <a:ea typeface="돋움" panose="020B0600000101010101" pitchFamily="50" charset="-127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383719" y="751780"/>
            <a:ext cx="9522285" cy="2064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2000" tIns="10800" rIns="18000" bIns="10800">
            <a:spAutoFit/>
          </a:bodyPr>
          <a:lstStyle>
            <a:defPPr>
              <a:defRPr lang="ko-KR"/>
            </a:defPPr>
            <a:lvl1pPr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1pPr>
            <a:lvl2pPr marL="4572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2pPr>
            <a:lvl3pPr marL="9144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3pPr>
            <a:lvl4pPr marL="13716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4pPr>
            <a:lvl5pPr marL="18288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9pPr>
          </a:lstStyle>
          <a:p>
            <a:pPr marL="85725" indent="-85725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Idea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제</a:t>
            </a:r>
            <a:r>
              <a:rPr lang="ko-KR" altLang="en-US" b="0" dirty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안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 배경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(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시장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/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환경 등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)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을 자유롭게 작성해 주시기 바랍니다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.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 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(1page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이내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)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 </a:t>
            </a:r>
            <a:endParaRPr lang="en-US" altLang="ko-KR" b="0" dirty="0">
              <a:latin typeface="Arial Narrow" panose="020B0606020202030204" pitchFamily="34" charset="0"/>
              <a:ea typeface="돋움" panose="020B0600000101010101" pitchFamily="50" charset="-127"/>
              <a:cs typeface="Arial" charset="0"/>
              <a:sym typeface="Wingdings 2" pitchFamily="18" charset="2"/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455612" y="1058334"/>
            <a:ext cx="9069388" cy="5245194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57200" marR="0" indent="0" algn="l" defTabSz="914400" rtl="0" eaLnBrk="1" fontAlgn="base" latinLnBrk="0" hangingPunct="1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ko-KR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4903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FD66A-EBD3-439F-B28E-EA5E0B581001}" type="slidenum">
              <a:rPr lang="en-US" altLang="ko-KR" smtClean="0"/>
              <a:pPr>
                <a:defRPr/>
              </a:pPr>
              <a:t>2</a:t>
            </a:fld>
            <a:r>
              <a:rPr lang="en-US" altLang="ko-KR" dirty="0" smtClean="0"/>
              <a:t>/7</a:t>
            </a:r>
            <a:endParaRPr lang="en-US" altLang="ko-KR" dirty="0"/>
          </a:p>
        </p:txBody>
      </p:sp>
      <p:sp>
        <p:nvSpPr>
          <p:cNvPr id="5" name="Rectangle 11"/>
          <p:cNvSpPr>
            <a:spLocks noGrp="1" noChangeArrowheads="1"/>
          </p:cNvSpPr>
          <p:nvPr/>
        </p:nvSpPr>
        <p:spPr bwMode="auto">
          <a:xfrm>
            <a:off x="141546" y="108476"/>
            <a:ext cx="321972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9pPr>
          </a:lstStyle>
          <a:p>
            <a:r>
              <a:rPr lang="en-US" altLang="ko-KR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2. Idea Concept</a:t>
            </a:r>
            <a:endParaRPr lang="ko-KR" altLang="en-US" dirty="0">
              <a:latin typeface="Arial Narrow" panose="020B0606020202030204" pitchFamily="34" charset="0"/>
              <a:ea typeface="돋움" panose="020B0600000101010101" pitchFamily="50" charset="-127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358318" y="692511"/>
            <a:ext cx="9522285" cy="2064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2000" tIns="10800" rIns="18000" bIns="10800">
            <a:spAutoFit/>
          </a:bodyPr>
          <a:lstStyle>
            <a:defPPr>
              <a:defRPr lang="ko-KR"/>
            </a:defPPr>
            <a:lvl1pPr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1pPr>
            <a:lvl2pPr marL="4572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2pPr>
            <a:lvl3pPr marL="9144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3pPr>
            <a:lvl4pPr marL="13716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4pPr>
            <a:lvl5pPr marL="18288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9pPr>
          </a:lstStyle>
          <a:p>
            <a:pPr marL="85725" indent="-85725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해당 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Idea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에 대한 기술적인 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Concept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을 시각적으로 표현하고 주요 특징을 작성해 주시기 바랍니다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. (1page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이내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)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 </a:t>
            </a:r>
            <a:endParaRPr lang="en-US" altLang="ko-KR" b="0" dirty="0">
              <a:latin typeface="Arial Narrow" panose="020B0606020202030204" pitchFamily="34" charset="0"/>
              <a:ea typeface="돋움" panose="020B0600000101010101" pitchFamily="50" charset="-127"/>
              <a:cs typeface="Arial" charset="0"/>
              <a:sym typeface="Wingdings 2" pitchFamily="18" charset="2"/>
            </a:endParaRPr>
          </a:p>
        </p:txBody>
      </p:sp>
      <p:sp>
        <p:nvSpPr>
          <p:cNvPr id="7" name="직사각형 6"/>
          <p:cNvSpPr/>
          <p:nvPr/>
        </p:nvSpPr>
        <p:spPr bwMode="auto">
          <a:xfrm>
            <a:off x="455612" y="1409006"/>
            <a:ext cx="4209521" cy="4894523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57200" marR="0" indent="0" algn="l" defTabSz="914400" rtl="0" eaLnBrk="1" fontAlgn="base" latinLnBrk="0" hangingPunct="1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ko-KR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맑은 고딕" pitchFamily="50" charset="-127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1117012" y="1097688"/>
            <a:ext cx="2700668" cy="2680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2000" tIns="10800" rIns="18000" bIns="10800">
            <a:spAutoFit/>
          </a:bodyPr>
          <a:lstStyle>
            <a:defPPr>
              <a:defRPr lang="ko-KR"/>
            </a:defPPr>
            <a:lvl1pPr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1pPr>
            <a:lvl2pPr marL="4572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2pPr>
            <a:lvl3pPr marL="9144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3pPr>
            <a:lvl4pPr marL="13716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4pPr>
            <a:lvl5pPr marL="18288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9pPr>
          </a:lstStyle>
          <a:p>
            <a:pPr marL="85725" indent="-85725" algn="ctr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ko-KR" sz="1600" u="sng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Idea Concept</a:t>
            </a:r>
            <a:endParaRPr lang="en-US" altLang="ko-KR" sz="1600" u="sng" dirty="0">
              <a:latin typeface="Arial Narrow" panose="020B0606020202030204" pitchFamily="34" charset="0"/>
              <a:ea typeface="돋움" panose="020B0600000101010101" pitchFamily="50" charset="-127"/>
              <a:cs typeface="Arial" charset="0"/>
              <a:sym typeface="Wingdings 2" pitchFamily="18" charset="2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502252" y="1505315"/>
            <a:ext cx="3425502" cy="2064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2000" tIns="10800" rIns="18000" bIns="10800">
            <a:spAutoFit/>
          </a:bodyPr>
          <a:lstStyle>
            <a:defPPr>
              <a:defRPr lang="ko-KR"/>
            </a:defPPr>
            <a:lvl1pPr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1pPr>
            <a:lvl2pPr marL="4572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2pPr>
            <a:lvl3pPr marL="9144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3pPr>
            <a:lvl4pPr marL="13716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4pPr>
            <a:lvl5pPr marL="18288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9pPr>
          </a:lstStyle>
          <a:p>
            <a:pPr marL="85725" indent="-85725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해당 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Idea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 기술 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Concept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을 시각적인 이미지 표현</a:t>
            </a:r>
            <a:endParaRPr lang="en-US" altLang="ko-KR" b="0" dirty="0">
              <a:latin typeface="Arial Narrow" panose="020B0606020202030204" pitchFamily="34" charset="0"/>
              <a:ea typeface="돋움" panose="020B0600000101010101" pitchFamily="50" charset="-127"/>
              <a:cs typeface="Arial" charset="0"/>
              <a:sym typeface="Wingdings 2" pitchFamily="18" charset="2"/>
            </a:endParaRPr>
          </a:p>
        </p:txBody>
      </p:sp>
      <p:sp>
        <p:nvSpPr>
          <p:cNvPr id="10" name="이등변 삼각형 9"/>
          <p:cNvSpPr/>
          <p:nvPr/>
        </p:nvSpPr>
        <p:spPr bwMode="auto">
          <a:xfrm rot="5400000">
            <a:off x="3666946" y="3754124"/>
            <a:ext cx="2578393" cy="213221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marR="0" indent="0" algn="l" defTabSz="914400" rtl="0" eaLnBrk="1" fontAlgn="base" latinLnBrk="0" hangingPunct="1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ko-KR" altLang="en-US" sz="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맑은 고딕" pitchFamily="50" charset="-127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5129417" y="1409007"/>
            <a:ext cx="4318407" cy="4894522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57200" marR="0" indent="0" algn="l" defTabSz="914400" rtl="0" eaLnBrk="1" fontAlgn="base" latinLnBrk="0" hangingPunct="1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ko-KR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맑은 고딕" pitchFamily="50" charset="-127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5938286" y="1107106"/>
            <a:ext cx="2700668" cy="2680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2000" tIns="10800" rIns="18000" bIns="10800">
            <a:spAutoFit/>
          </a:bodyPr>
          <a:lstStyle>
            <a:defPPr>
              <a:defRPr lang="ko-KR"/>
            </a:defPPr>
            <a:lvl1pPr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1pPr>
            <a:lvl2pPr marL="4572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2pPr>
            <a:lvl3pPr marL="9144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3pPr>
            <a:lvl4pPr marL="13716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4pPr>
            <a:lvl5pPr marL="18288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9pPr>
          </a:lstStyle>
          <a:p>
            <a:pPr marL="85725" indent="-85725" algn="ctr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ko-KR" sz="1600" u="sng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Idea </a:t>
            </a:r>
            <a:r>
              <a:rPr lang="ko-KR" altLang="en-US" sz="1600" u="sng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주요 특징</a:t>
            </a:r>
            <a:endParaRPr lang="en-US" altLang="ko-KR" sz="1600" u="sng" dirty="0">
              <a:latin typeface="Arial Narrow" panose="020B0606020202030204" pitchFamily="34" charset="0"/>
              <a:ea typeface="돋움" panose="020B0600000101010101" pitchFamily="50" charset="-127"/>
              <a:cs typeface="Arial" charset="0"/>
              <a:sym typeface="Wingdings 2" pitchFamily="18" charset="2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5213452" y="1505315"/>
            <a:ext cx="3425502" cy="2064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2000" tIns="10800" rIns="18000" bIns="10800">
            <a:spAutoFit/>
          </a:bodyPr>
          <a:lstStyle>
            <a:defPPr>
              <a:defRPr lang="ko-KR"/>
            </a:defPPr>
            <a:lvl1pPr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1pPr>
            <a:lvl2pPr marL="4572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2pPr>
            <a:lvl3pPr marL="9144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3pPr>
            <a:lvl4pPr marL="13716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4pPr>
            <a:lvl5pPr marL="18288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9pPr>
          </a:lstStyle>
          <a:p>
            <a:pPr marL="85725" indent="-85725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주요 특징을 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3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가지 이상 작성 할 것 </a:t>
            </a:r>
            <a:endParaRPr lang="en-US" altLang="ko-KR" b="0" dirty="0">
              <a:latin typeface="Arial Narrow" panose="020B0606020202030204" pitchFamily="34" charset="0"/>
              <a:ea typeface="돋움" panose="020B0600000101010101" pitchFamily="50" charset="-127"/>
              <a:cs typeface="Arial" charset="0"/>
              <a:sym typeface="Wingdings 2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97185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FD66A-EBD3-439F-B28E-EA5E0B581001}" type="slidenum">
              <a:rPr lang="en-US" altLang="ko-KR" smtClean="0"/>
              <a:pPr>
                <a:defRPr/>
              </a:pPr>
              <a:t>3</a:t>
            </a:fld>
            <a:r>
              <a:rPr lang="en-US" altLang="ko-KR" dirty="0" smtClean="0"/>
              <a:t>/7</a:t>
            </a:r>
            <a:endParaRPr lang="en-US" altLang="ko-KR" dirty="0"/>
          </a:p>
        </p:txBody>
      </p:sp>
      <p:sp>
        <p:nvSpPr>
          <p:cNvPr id="5" name="Rectangle 11"/>
          <p:cNvSpPr>
            <a:spLocks noGrp="1" noChangeArrowheads="1"/>
          </p:cNvSpPr>
          <p:nvPr/>
        </p:nvSpPr>
        <p:spPr bwMode="auto">
          <a:xfrm>
            <a:off x="141546" y="108476"/>
            <a:ext cx="321972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9pPr>
          </a:lstStyle>
          <a:p>
            <a:r>
              <a:rPr lang="en-US" altLang="ko-KR" dirty="0">
                <a:latin typeface="Arial Narrow" panose="020B0606020202030204" pitchFamily="34" charset="0"/>
                <a:ea typeface="돋움" panose="020B0600000101010101" pitchFamily="50" charset="-127"/>
              </a:rPr>
              <a:t>3</a:t>
            </a:r>
            <a:r>
              <a:rPr lang="en-US" altLang="ko-KR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. Idea </a:t>
            </a:r>
            <a:r>
              <a:rPr lang="ko-KR" altLang="en-US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상세 설명</a:t>
            </a:r>
            <a:endParaRPr lang="ko-KR" altLang="en-US" dirty="0">
              <a:latin typeface="Arial Narrow" panose="020B0606020202030204" pitchFamily="34" charset="0"/>
              <a:ea typeface="돋움" panose="020B0600000101010101" pitchFamily="50" charset="-127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328188" y="734849"/>
            <a:ext cx="8367082" cy="2064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2000" tIns="10800" rIns="18000" bIns="10800">
            <a:spAutoFit/>
          </a:bodyPr>
          <a:lstStyle>
            <a:defPPr>
              <a:defRPr lang="ko-KR"/>
            </a:defPPr>
            <a:lvl1pPr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1pPr>
            <a:lvl2pPr marL="4572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2pPr>
            <a:lvl3pPr marL="9144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3pPr>
            <a:lvl4pPr marL="13716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4pPr>
            <a:lvl5pPr marL="18288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9pPr>
          </a:lstStyle>
          <a:p>
            <a:pPr marL="85725" indent="-85725">
              <a:lnSpc>
                <a:spcPct val="100000"/>
              </a:lnSpc>
              <a:spcBef>
                <a:spcPct val="0"/>
              </a:spcBef>
              <a:buNone/>
            </a:pP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주요 특징 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3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가지에 대해서 상세한 설명을 작성해 주시기 바랍니다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.(1page)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 </a:t>
            </a:r>
            <a:endParaRPr lang="en-US" altLang="ko-KR" b="0" dirty="0">
              <a:latin typeface="Arial Narrow" panose="020B0606020202030204" pitchFamily="34" charset="0"/>
              <a:ea typeface="돋움" panose="020B0600000101010101" pitchFamily="50" charset="-127"/>
              <a:cs typeface="Arial" charset="0"/>
              <a:sym typeface="Wingdings 2" pitchFamily="18" charset="2"/>
            </a:endParaRPr>
          </a:p>
        </p:txBody>
      </p:sp>
      <p:sp>
        <p:nvSpPr>
          <p:cNvPr id="7" name="직사각형 6"/>
          <p:cNvSpPr/>
          <p:nvPr/>
        </p:nvSpPr>
        <p:spPr bwMode="auto">
          <a:xfrm>
            <a:off x="455612" y="1100666"/>
            <a:ext cx="9221788" cy="5202863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57200" marR="0" indent="0" algn="l" defTabSz="914400" rtl="0" eaLnBrk="1" fontAlgn="base" latinLnBrk="0" hangingPunct="1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ko-KR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0038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964A32-97BB-47F9-9A6D-28A26581E53B}" type="slidenum">
              <a:rPr lang="en-US" altLang="ko-KR" smtClean="0"/>
              <a:pPr>
                <a:defRPr/>
              </a:pPr>
              <a:t>4</a:t>
            </a:fld>
            <a:r>
              <a:rPr lang="en-US" altLang="ko-KR" dirty="0" smtClean="0"/>
              <a:t>/7</a:t>
            </a:r>
            <a:endParaRPr lang="en-US" altLang="ko-KR" dirty="0"/>
          </a:p>
        </p:txBody>
      </p:sp>
      <p:sp>
        <p:nvSpPr>
          <p:cNvPr id="4" name="Rectangle 11"/>
          <p:cNvSpPr>
            <a:spLocks noGrp="1" noChangeArrowheads="1"/>
          </p:cNvSpPr>
          <p:nvPr/>
        </p:nvSpPr>
        <p:spPr bwMode="auto">
          <a:xfrm>
            <a:off x="141546" y="108476"/>
            <a:ext cx="321972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9pPr>
          </a:lstStyle>
          <a:p>
            <a:r>
              <a:rPr lang="en-US" altLang="ko-KR" dirty="0">
                <a:latin typeface="Arial Narrow" panose="020B0606020202030204" pitchFamily="34" charset="0"/>
                <a:ea typeface="돋움" panose="020B0600000101010101" pitchFamily="50" charset="-127"/>
              </a:rPr>
              <a:t>4</a:t>
            </a:r>
            <a:r>
              <a:rPr lang="en-US" altLang="ko-KR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. Idea </a:t>
            </a:r>
            <a:r>
              <a:rPr lang="ko-KR" altLang="en-US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구현 방법</a:t>
            </a:r>
            <a:r>
              <a:rPr lang="en-US" altLang="ko-KR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(1/2)</a:t>
            </a:r>
            <a:endParaRPr lang="ko-KR" altLang="en-US" dirty="0">
              <a:latin typeface="Arial Narrow" panose="020B0606020202030204" pitchFamily="34" charset="0"/>
              <a:ea typeface="돋움" panose="020B0600000101010101" pitchFamily="50" charset="-127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383719" y="751780"/>
            <a:ext cx="9522285" cy="2064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2000" tIns="10800" rIns="18000" bIns="10800">
            <a:spAutoFit/>
          </a:bodyPr>
          <a:lstStyle>
            <a:defPPr>
              <a:defRPr lang="ko-KR"/>
            </a:defPPr>
            <a:lvl1pPr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1pPr>
            <a:lvl2pPr marL="4572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2pPr>
            <a:lvl3pPr marL="9144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3pPr>
            <a:lvl4pPr marL="13716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4pPr>
            <a:lvl5pPr marL="18288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9pPr>
          </a:lstStyle>
          <a:p>
            <a:pPr marL="85725" indent="-85725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해당 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Idea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개</a:t>
            </a:r>
            <a:r>
              <a:rPr lang="ko-KR" altLang="en-US" b="0" dirty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발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에 대한 구현 방법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,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필요 기술 등을 상세히 자유롭게 작성해 주시기 바랍니다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. (2page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이내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)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 </a:t>
            </a:r>
            <a:endParaRPr lang="en-US" altLang="ko-KR" b="0" dirty="0">
              <a:latin typeface="Arial Narrow" panose="020B0606020202030204" pitchFamily="34" charset="0"/>
              <a:ea typeface="돋움" panose="020B0600000101010101" pitchFamily="50" charset="-127"/>
              <a:cs typeface="Arial" charset="0"/>
              <a:sym typeface="Wingdings 2" pitchFamily="18" charset="2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1244019" y="1054061"/>
            <a:ext cx="2700668" cy="2680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2000" tIns="10800" rIns="18000" bIns="10800">
            <a:spAutoFit/>
          </a:bodyPr>
          <a:lstStyle>
            <a:defPPr>
              <a:defRPr lang="ko-KR"/>
            </a:defPPr>
            <a:lvl1pPr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1pPr>
            <a:lvl2pPr marL="4572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2pPr>
            <a:lvl3pPr marL="9144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3pPr>
            <a:lvl4pPr marL="13716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4pPr>
            <a:lvl5pPr marL="18288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9pPr>
          </a:lstStyle>
          <a:p>
            <a:pPr marL="85725" indent="-85725" algn="ctr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ko-KR" altLang="en-US" sz="1600" u="sng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구현 방법</a:t>
            </a:r>
            <a:endParaRPr lang="en-US" altLang="ko-KR" sz="1600" u="sng" dirty="0">
              <a:latin typeface="Arial Narrow" panose="020B0606020202030204" pitchFamily="34" charset="0"/>
              <a:ea typeface="돋움" panose="020B0600000101010101" pitchFamily="50" charset="-127"/>
              <a:cs typeface="Arial" charset="0"/>
              <a:sym typeface="Wingdings 2" pitchFamily="18" charset="2"/>
            </a:endParaRPr>
          </a:p>
        </p:txBody>
      </p:sp>
      <p:sp>
        <p:nvSpPr>
          <p:cNvPr id="7" name="직사각형 6"/>
          <p:cNvSpPr/>
          <p:nvPr/>
        </p:nvSpPr>
        <p:spPr bwMode="auto">
          <a:xfrm>
            <a:off x="455612" y="1409006"/>
            <a:ext cx="4318407" cy="4894521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57200" marR="0" indent="0" algn="l" defTabSz="914400" rtl="0" eaLnBrk="1" fontAlgn="base" latinLnBrk="0" hangingPunct="1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ko-KR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맑은 고딕" pitchFamily="50" charset="-127"/>
            </a:endParaRPr>
          </a:p>
        </p:txBody>
      </p:sp>
      <p:sp>
        <p:nvSpPr>
          <p:cNvPr id="8" name="이등변 삼각형 7"/>
          <p:cNvSpPr/>
          <p:nvPr/>
        </p:nvSpPr>
        <p:spPr bwMode="auto">
          <a:xfrm rot="5400000">
            <a:off x="3666946" y="3754124"/>
            <a:ext cx="2578393" cy="213221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marR="0" indent="0" algn="l" defTabSz="914400" rtl="0" eaLnBrk="1" fontAlgn="base" latinLnBrk="0" hangingPunct="1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ko-KR" altLang="en-US" sz="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맑은 고딕" pitchFamily="50" charset="-127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4890979" y="1072065"/>
            <a:ext cx="4795283" cy="2680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2000" tIns="10800" rIns="18000" bIns="10800">
            <a:spAutoFit/>
          </a:bodyPr>
          <a:lstStyle>
            <a:defPPr>
              <a:defRPr lang="ko-KR"/>
            </a:defPPr>
            <a:lvl1pPr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1pPr>
            <a:lvl2pPr marL="4572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2pPr>
            <a:lvl3pPr marL="9144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3pPr>
            <a:lvl4pPr marL="13716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4pPr>
            <a:lvl5pPr marL="18288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9pPr>
          </a:lstStyle>
          <a:p>
            <a:pPr marL="85725" indent="-85725" algn="ctr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ko-KR" altLang="en-US" sz="1600" u="sng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필요 기술</a:t>
            </a:r>
            <a:endParaRPr lang="en-US" altLang="ko-KR" sz="1600" u="sng" dirty="0" smtClean="0">
              <a:latin typeface="Arial Narrow" panose="020B0606020202030204" pitchFamily="34" charset="0"/>
              <a:ea typeface="돋움" panose="020B0600000101010101" pitchFamily="50" charset="-127"/>
              <a:cs typeface="Arial" charset="0"/>
              <a:sym typeface="Wingdings 2" pitchFamily="18" charset="2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5129417" y="1409007"/>
            <a:ext cx="4318407" cy="4894522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57200" marR="0" indent="0" algn="l" defTabSz="914400" rtl="0" eaLnBrk="1" fontAlgn="base" latinLnBrk="0" hangingPunct="1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ko-KR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55883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964A32-97BB-47F9-9A6D-28A26581E53B}" type="slidenum">
              <a:rPr lang="en-US" altLang="ko-KR" smtClean="0"/>
              <a:pPr>
                <a:defRPr/>
              </a:pPr>
              <a:t>5</a:t>
            </a:fld>
            <a:r>
              <a:rPr lang="en-US" altLang="ko-KR" dirty="0" smtClean="0"/>
              <a:t>/7</a:t>
            </a:r>
            <a:endParaRPr lang="en-US" altLang="ko-KR" dirty="0"/>
          </a:p>
        </p:txBody>
      </p:sp>
      <p:sp>
        <p:nvSpPr>
          <p:cNvPr id="4" name="Rectangle 11"/>
          <p:cNvSpPr>
            <a:spLocks noGrp="1" noChangeArrowheads="1"/>
          </p:cNvSpPr>
          <p:nvPr/>
        </p:nvSpPr>
        <p:spPr bwMode="auto">
          <a:xfrm>
            <a:off x="141546" y="108476"/>
            <a:ext cx="321972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9pPr>
          </a:lstStyle>
          <a:p>
            <a:r>
              <a:rPr lang="en-US" altLang="ko-KR" dirty="0">
                <a:latin typeface="Arial Narrow" panose="020B0606020202030204" pitchFamily="34" charset="0"/>
                <a:ea typeface="돋움" panose="020B0600000101010101" pitchFamily="50" charset="-127"/>
              </a:rPr>
              <a:t>4</a:t>
            </a:r>
            <a:r>
              <a:rPr lang="en-US" altLang="ko-KR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. Idea </a:t>
            </a:r>
            <a:r>
              <a:rPr lang="ko-KR" altLang="en-US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구현 방법</a:t>
            </a:r>
            <a:r>
              <a:rPr lang="en-US" altLang="ko-KR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(2/2)</a:t>
            </a:r>
            <a:endParaRPr lang="ko-KR" altLang="en-US" dirty="0">
              <a:latin typeface="Arial Narrow" panose="020B0606020202030204" pitchFamily="34" charset="0"/>
              <a:ea typeface="돋움" panose="020B0600000101010101" pitchFamily="50" charset="-127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383719" y="751780"/>
            <a:ext cx="9522285" cy="2064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2000" tIns="10800" rIns="18000" bIns="10800">
            <a:spAutoFit/>
          </a:bodyPr>
          <a:lstStyle>
            <a:defPPr>
              <a:defRPr lang="ko-KR"/>
            </a:defPPr>
            <a:lvl1pPr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1pPr>
            <a:lvl2pPr marL="4572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2pPr>
            <a:lvl3pPr marL="9144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3pPr>
            <a:lvl4pPr marL="13716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4pPr>
            <a:lvl5pPr marL="18288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9pPr>
          </a:lstStyle>
          <a:p>
            <a:pPr marL="85725" indent="-85725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해당 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Idea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개</a:t>
            </a:r>
            <a:r>
              <a:rPr lang="ko-KR" altLang="en-US" b="0" dirty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발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에 대한 구현 방법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,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필요 기술 등을 상세히 자유롭게 작성해 주시기 바랍니다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. (2page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이내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)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 </a:t>
            </a:r>
            <a:endParaRPr lang="en-US" altLang="ko-KR" b="0" dirty="0">
              <a:latin typeface="Arial Narrow" panose="020B0606020202030204" pitchFamily="34" charset="0"/>
              <a:ea typeface="돋움" panose="020B0600000101010101" pitchFamily="50" charset="-127"/>
              <a:cs typeface="Arial" charset="0"/>
              <a:sym typeface="Wingdings 2" pitchFamily="18" charset="2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1244019" y="1054061"/>
            <a:ext cx="2700668" cy="2680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2000" tIns="10800" rIns="18000" bIns="10800">
            <a:spAutoFit/>
          </a:bodyPr>
          <a:lstStyle>
            <a:defPPr>
              <a:defRPr lang="ko-KR"/>
            </a:defPPr>
            <a:lvl1pPr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1pPr>
            <a:lvl2pPr marL="4572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2pPr>
            <a:lvl3pPr marL="9144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3pPr>
            <a:lvl4pPr marL="13716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4pPr>
            <a:lvl5pPr marL="18288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9pPr>
          </a:lstStyle>
          <a:p>
            <a:pPr marL="85725" indent="-85725" algn="ctr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ko-KR" altLang="en-US" sz="1600" u="sng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구현 방법</a:t>
            </a:r>
            <a:endParaRPr lang="en-US" altLang="ko-KR" sz="1600" u="sng" dirty="0">
              <a:latin typeface="Arial Narrow" panose="020B0606020202030204" pitchFamily="34" charset="0"/>
              <a:ea typeface="돋움" panose="020B0600000101010101" pitchFamily="50" charset="-127"/>
              <a:cs typeface="Arial" charset="0"/>
              <a:sym typeface="Wingdings 2" pitchFamily="18" charset="2"/>
            </a:endParaRPr>
          </a:p>
        </p:txBody>
      </p:sp>
      <p:sp>
        <p:nvSpPr>
          <p:cNvPr id="7" name="직사각형 6"/>
          <p:cNvSpPr/>
          <p:nvPr/>
        </p:nvSpPr>
        <p:spPr bwMode="auto">
          <a:xfrm>
            <a:off x="455612" y="1409006"/>
            <a:ext cx="4318407" cy="4894521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57200" marR="0" indent="0" algn="l" defTabSz="914400" rtl="0" eaLnBrk="1" fontAlgn="base" latinLnBrk="0" hangingPunct="1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ko-KR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맑은 고딕" pitchFamily="50" charset="-127"/>
            </a:endParaRPr>
          </a:p>
        </p:txBody>
      </p:sp>
      <p:sp>
        <p:nvSpPr>
          <p:cNvPr id="8" name="이등변 삼각형 7"/>
          <p:cNvSpPr/>
          <p:nvPr/>
        </p:nvSpPr>
        <p:spPr bwMode="auto">
          <a:xfrm rot="5400000">
            <a:off x="3666946" y="3754124"/>
            <a:ext cx="2578393" cy="213221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marR="0" indent="0" algn="l" defTabSz="914400" rtl="0" eaLnBrk="1" fontAlgn="base" latinLnBrk="0" hangingPunct="1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ko-KR" altLang="en-US" sz="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맑은 고딕" pitchFamily="50" charset="-127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4890979" y="1072065"/>
            <a:ext cx="4795283" cy="2680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2000" tIns="10800" rIns="18000" bIns="10800">
            <a:spAutoFit/>
          </a:bodyPr>
          <a:lstStyle>
            <a:defPPr>
              <a:defRPr lang="ko-KR"/>
            </a:defPPr>
            <a:lvl1pPr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1pPr>
            <a:lvl2pPr marL="4572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2pPr>
            <a:lvl3pPr marL="9144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3pPr>
            <a:lvl4pPr marL="13716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4pPr>
            <a:lvl5pPr marL="18288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9pPr>
          </a:lstStyle>
          <a:p>
            <a:pPr marL="85725" indent="-85725" algn="ctr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ko-KR" altLang="en-US" sz="1600" u="sng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필요 기술</a:t>
            </a:r>
            <a:endParaRPr lang="en-US" altLang="ko-KR" sz="1600" u="sng" dirty="0" smtClean="0">
              <a:latin typeface="Arial Narrow" panose="020B0606020202030204" pitchFamily="34" charset="0"/>
              <a:ea typeface="돋움" panose="020B0600000101010101" pitchFamily="50" charset="-127"/>
              <a:cs typeface="Arial" charset="0"/>
              <a:sym typeface="Wingdings 2" pitchFamily="18" charset="2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5129417" y="1409007"/>
            <a:ext cx="4318407" cy="4894522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57200" marR="0" indent="0" algn="l" defTabSz="914400" rtl="0" eaLnBrk="1" fontAlgn="base" latinLnBrk="0" hangingPunct="1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1" lang="ko-KR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2089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CFD66A-EBD3-439F-B28E-EA5E0B581001}" type="slidenum">
              <a:rPr lang="en-US" altLang="ko-KR" smtClean="0"/>
              <a:pPr>
                <a:defRPr/>
              </a:pPr>
              <a:t>6</a:t>
            </a:fld>
            <a:r>
              <a:rPr lang="en-US" altLang="ko-KR" dirty="0" smtClean="0"/>
              <a:t>/7</a:t>
            </a:r>
            <a:endParaRPr lang="en-US" altLang="ko-KR" dirty="0"/>
          </a:p>
        </p:txBody>
      </p:sp>
      <p:sp>
        <p:nvSpPr>
          <p:cNvPr id="5" name="Rectangle 11"/>
          <p:cNvSpPr>
            <a:spLocks noGrp="1" noChangeArrowheads="1"/>
          </p:cNvSpPr>
          <p:nvPr/>
        </p:nvSpPr>
        <p:spPr bwMode="auto">
          <a:xfrm>
            <a:off x="141546" y="108476"/>
            <a:ext cx="92044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Arial" charset="0"/>
                <a:ea typeface="맑은 고딕" pitchFamily="50" charset="-127"/>
                <a:cs typeface="Arial" charset="0"/>
              </a:defRPr>
            </a:lvl9pPr>
          </a:lstStyle>
          <a:p>
            <a:r>
              <a:rPr lang="en-US" altLang="ko-KR" dirty="0">
                <a:latin typeface="Arial Narrow" panose="020B0606020202030204" pitchFamily="34" charset="0"/>
                <a:ea typeface="돋움" panose="020B0600000101010101" pitchFamily="50" charset="-127"/>
              </a:rPr>
              <a:t>5</a:t>
            </a:r>
            <a:r>
              <a:rPr lang="en-US" altLang="ko-KR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. </a:t>
            </a:r>
            <a:r>
              <a:rPr lang="ko-KR" altLang="en-US" dirty="0" smtClean="0">
                <a:latin typeface="Arial Narrow" panose="020B0606020202030204" pitchFamily="34" charset="0"/>
                <a:ea typeface="돋움" panose="020B0600000101010101" pitchFamily="50" charset="-127"/>
              </a:rPr>
              <a:t>기타</a:t>
            </a:r>
            <a:endParaRPr lang="ko-KR" altLang="en-US" dirty="0">
              <a:latin typeface="Arial Narrow" panose="020B0606020202030204" pitchFamily="34" charset="0"/>
              <a:ea typeface="돋움" panose="020B0600000101010101" pitchFamily="50" charset="-127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383719" y="751780"/>
            <a:ext cx="9522285" cy="2064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72000" tIns="10800" rIns="18000" bIns="10800">
            <a:spAutoFit/>
          </a:bodyPr>
          <a:lstStyle>
            <a:defPPr>
              <a:defRPr lang="ko-KR"/>
            </a:defPPr>
            <a:lvl1pPr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1pPr>
            <a:lvl2pPr marL="4572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2pPr>
            <a:lvl3pPr marL="9144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3pPr>
            <a:lvl4pPr marL="13716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4pPr>
            <a:lvl5pPr marL="1828800" algn="l" rtl="0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Char char="•"/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b="1" kern="1200">
                <a:solidFill>
                  <a:schemeClr val="tx1"/>
                </a:solidFill>
                <a:latin typeface="Arial" charset="0"/>
                <a:ea typeface="맑은 고딕" pitchFamily="50" charset="-127"/>
                <a:cs typeface="+mn-cs"/>
              </a:defRPr>
            </a:lvl9pPr>
          </a:lstStyle>
          <a:p>
            <a:pPr marL="85725" indent="-85725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해당 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Idea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에 대한 추가적인 기술적인 설명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/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자료가 있는  경우 자유롭게 기술해 주시기 바랍니다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. (1page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이내</a:t>
            </a:r>
            <a:r>
              <a:rPr lang="en-US" altLang="ko-KR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) </a:t>
            </a:r>
            <a:r>
              <a:rPr lang="ko-KR" altLang="en-US" b="0" dirty="0" smtClean="0">
                <a:latin typeface="Arial Narrow" panose="020B0606020202030204" pitchFamily="34" charset="0"/>
                <a:ea typeface="돋움" panose="020B0600000101010101" pitchFamily="50" charset="-127"/>
                <a:cs typeface="Arial" charset="0"/>
                <a:sym typeface="Wingdings 2" pitchFamily="18" charset="2"/>
              </a:rPr>
              <a:t> </a:t>
            </a:r>
            <a:endParaRPr lang="en-US" altLang="ko-KR" b="0" dirty="0">
              <a:latin typeface="Arial Narrow" panose="020B0606020202030204" pitchFamily="34" charset="0"/>
              <a:ea typeface="돋움" panose="020B0600000101010101" pitchFamily="50" charset="-127"/>
              <a:cs typeface="Arial" charset="0"/>
              <a:sym typeface="Wingdings 2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3780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32861-A7CD-4BBD-BE17-4DFFA2220F9C}" type="slidenum">
              <a:rPr lang="en-US" altLang="ko-KR" smtClean="0"/>
              <a:pPr>
                <a:defRPr/>
              </a:pPr>
              <a:t>7</a:t>
            </a:fld>
            <a:r>
              <a:rPr lang="en-US" altLang="ko-KR" dirty="0" smtClean="0"/>
              <a:t>/7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319931" y="721499"/>
            <a:ext cx="9315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1. LG Display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Future Dream 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대학</a:t>
            </a: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(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원</a:t>
            </a: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)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생 </a:t>
            </a: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Idea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공모 참여시 아래 유의사항 </a:t>
            </a:r>
            <a:r>
              <a:rPr lang="ko-KR" altLang="en-US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내용을 반드시 숙지한 이후 아이디어 제안서를 작성하여야 하고</a:t>
            </a:r>
            <a:r>
              <a:rPr lang="en-US" altLang="ko-KR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,</a:t>
            </a:r>
            <a:r>
              <a:rPr lang="ko-KR" altLang="en-US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endParaRPr lang="en-US" altLang="ko-KR" dirty="0">
              <a:ln>
                <a:solidFill>
                  <a:srgbClr val="5B9BD5"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돋움" panose="020B0600000101010101" pitchFamily="50" charset="-127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  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본 참가서</a:t>
            </a:r>
            <a:r>
              <a:rPr lang="ko-KR" altLang="en-US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를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제출하면 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유의사항에 대해 동의</a:t>
            </a: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한 것으로 간주됩니다</a:t>
            </a: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.</a:t>
            </a:r>
            <a:endParaRPr lang="en-US" altLang="ko-KR" dirty="0">
              <a:ln>
                <a:solidFill>
                  <a:srgbClr val="5B9BD5"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돋움" panose="020B0600000101010101" pitchFamily="50" charset="-127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2</a:t>
            </a: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. 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아이디어 </a:t>
            </a:r>
            <a:r>
              <a:rPr lang="ko-KR" altLang="en-US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접수는 </a:t>
            </a: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2017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년 </a:t>
            </a:r>
            <a:r>
              <a:rPr lang="en-US" altLang="ko-KR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6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월 </a:t>
            </a: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30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일</a:t>
            </a: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(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금요일</a:t>
            </a: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)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마감이오니</a:t>
            </a:r>
            <a:r>
              <a:rPr lang="en-US" altLang="ko-KR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, </a:t>
            </a:r>
            <a:r>
              <a:rPr lang="ko-KR" altLang="en-US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마감 일정을 확인하신 후 제출해주시기 바랍니다</a:t>
            </a:r>
            <a:r>
              <a:rPr lang="en-US" altLang="ko-KR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7255" y="2352897"/>
            <a:ext cx="89792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공모 수상작에 대한 지식재산권 </a:t>
            </a: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(</a:t>
            </a:r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특허</a:t>
            </a: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, </a:t>
            </a:r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디자인</a:t>
            </a: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, </a:t>
            </a:r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저작권 등</a:t>
            </a: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)</a:t>
            </a:r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은 제안자에 귀속됩니다</a:t>
            </a: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수상작에 대한 사용권리는 별도의 약정 체결을 진행 함</a:t>
            </a: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공모 제출 시 접수된 개인정보는 본 공모 목적으로만 사용됩니다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접수하신 파일은 별도 반환되지 않으며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,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입상하지 않은 공모작은 최종 수상작 발표 후 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1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개월 이내 폐기됩니다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수상작은 제안자와의 협의 및 허락을 통해 인쇄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,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전시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,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홍보</a:t>
            </a: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및 보도자료 제작 등에 활용될 수 있습니다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아래와 같은 부적격 사례에 해당될 경우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,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심사 및 수상 대상에서 제외됩니다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 -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타 공모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(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전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)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수상내역이 있을 경우</a:t>
            </a:r>
            <a:endParaRPr lang="en-US" altLang="ko-KR" sz="1400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돋움" panose="020B0600000101010101" pitchFamily="50" charset="-127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 -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타인 특허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,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디자인권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,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저작권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,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실용신안 등 타인의 지적재산권을 침해하거나 침해 우려가 있는 경우</a:t>
            </a:r>
            <a:endParaRPr lang="en-US" altLang="ko-KR" sz="1400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돋움" panose="020B0600000101010101" pitchFamily="50" charset="-127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 -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최종 심사일을 기준으로 동일한 아이디어의 제품이 출시된 경우</a:t>
            </a:r>
            <a:endParaRPr lang="en-US" altLang="ko-KR" sz="1400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돋움" panose="020B0600000101010101" pitchFamily="50" charset="-127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 -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국내 및 해외에서 이미 사용 중이거나 타사에서 개발 중인 제품인 경우</a:t>
            </a:r>
            <a:endParaRPr lang="en-US" altLang="ko-KR" sz="1400" dirty="0" smtClean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돋움" panose="020B0600000101010101" pitchFamily="50" charset="-127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본 공모 진행 일정과 내용 및 혜택은 당사 사정에 의해 변경될 수 있습니다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sz="1400" dirty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상금의 제세공과금은 본인 </a:t>
            </a:r>
            <a:r>
              <a:rPr lang="ko-KR" altLang="en-US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부담으로 함</a:t>
            </a:r>
            <a:r>
              <a:rPr lang="en-US" altLang="ko-KR" sz="1400" dirty="0" smtClean="0">
                <a:ln>
                  <a:solidFill>
                    <a:srgbClr val="5B9BD5">
                      <a:shade val="50000"/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.</a:t>
            </a:r>
            <a:endParaRPr lang="ko-KR" altLang="en-US" sz="1400" dirty="0">
              <a:ln>
                <a:solidFill>
                  <a:srgbClr val="5B9BD5">
                    <a:shade val="50000"/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1500" y="74504"/>
            <a:ext cx="59737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ko-KR" sz="1800" b="1" dirty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FF3300"/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※ </a:t>
            </a:r>
            <a:r>
              <a:rPr lang="en-US" altLang="ko-KR" sz="1800" dirty="0" smtClean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FF3300"/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IDEA </a:t>
            </a:r>
            <a:r>
              <a:rPr lang="ko-KR" altLang="en-US" sz="1800" dirty="0" smtClean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FF3300"/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제안서 작성 전 아래 유의사항  확인 바랍니다</a:t>
            </a:r>
            <a:r>
              <a:rPr lang="en-US" altLang="ko-KR" sz="1800" dirty="0" smtClean="0">
                <a:ln>
                  <a:solidFill>
                    <a:prstClr val="black">
                      <a:lumMod val="50000"/>
                      <a:lumOff val="50000"/>
                      <a:alpha val="0"/>
                    </a:prstClr>
                  </a:solidFill>
                </a:ln>
                <a:solidFill>
                  <a:srgbClr val="FF3300"/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.</a:t>
            </a:r>
            <a:endParaRPr lang="en-US" altLang="ko-KR" sz="1800" b="1" dirty="0">
              <a:ln>
                <a:solidFill>
                  <a:prstClr val="black">
                    <a:lumMod val="50000"/>
                    <a:lumOff val="50000"/>
                    <a:alpha val="0"/>
                  </a:prstClr>
                </a:solidFill>
              </a:ln>
              <a:solidFill>
                <a:srgbClr val="FF3300"/>
              </a:solidFill>
              <a:latin typeface="Arial" panose="020B0604020202020204" pitchFamily="34" charset="0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397" y="1812418"/>
            <a:ext cx="8891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---------------------------------------------------------------------------------</a:t>
            </a:r>
            <a:r>
              <a:rPr lang="ko-KR" altLang="en-US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아    래</a:t>
            </a:r>
            <a:r>
              <a:rPr lang="en-US" altLang="ko-KR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돋움" panose="020B0600000101010101" pitchFamily="50" charset="-127"/>
                <a:cs typeface="Arial" panose="020B0604020202020204" pitchFamily="34" charset="0"/>
              </a:rPr>
              <a:t>---------------------------------------------------------------------------------</a:t>
            </a:r>
            <a:endParaRPr lang="en-US" altLang="ko-KR" dirty="0">
              <a:ln>
                <a:solidFill>
                  <a:srgbClr val="5B9BD5"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844856"/>
      </p:ext>
    </p:extLst>
  </p:cSld>
  <p:clrMapOvr>
    <a:masterClrMapping/>
  </p:clrMapOvr>
</p:sld>
</file>

<file path=ppt/theme/theme1.xml><?xml version="1.0" encoding="utf-8"?>
<a:theme xmlns:a="http://schemas.openxmlformats.org/drawingml/2006/main" name="3_디자인 사용자 지정">
  <a:themeElements>
    <a:clrScheme name="3_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디자인 사용자 지정">
      <a:majorFont>
        <a:latin typeface="Arial"/>
        <a:ea typeface="맑은 고딕"/>
        <a:cs typeface="Arial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1" fontAlgn="base" latinLnBrk="0" hangingPunct="1">
          <a:lnSpc>
            <a:spcPct val="105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1" lang="ko-KR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맑은 고딕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1" fontAlgn="base" latinLnBrk="0" hangingPunct="1">
          <a:lnSpc>
            <a:spcPct val="105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1" lang="ko-KR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맑은 고딕" pitchFamily="50" charset="-127"/>
          </a:defRPr>
        </a:defPPr>
      </a:lstStyle>
    </a:lnDef>
  </a:objectDefaults>
  <a:extraClrSchemeLst>
    <a:extraClrScheme>
      <a:clrScheme name="3_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Arial"/>
        <a:ea typeface="맑은 고딕"/>
        <a:cs typeface="Arial"/>
      </a:majorFont>
      <a:minorFont>
        <a:latin typeface="Arial"/>
        <a:ea typeface="맑은 고딕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144779</TotalTime>
  <Words>500</Words>
  <Application>Microsoft Office PowerPoint</Application>
  <PresentationFormat>A4 용지(210x297mm)</PresentationFormat>
  <Paragraphs>83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8</vt:i4>
      </vt:variant>
    </vt:vector>
  </HeadingPairs>
  <TitlesOfParts>
    <vt:vector size="10" baseType="lpstr">
      <vt:lpstr>3_디자인 사용자 지정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0</dc:title>
  <dc:creator>최병권</dc:creator>
  <cp:lastModifiedBy>Windows 사용자</cp:lastModifiedBy>
  <cp:revision>7271</cp:revision>
  <cp:lastPrinted>2017-02-22T08:27:02Z</cp:lastPrinted>
  <dcterms:created xsi:type="dcterms:W3CDTF">2009-10-27T07:08:08Z</dcterms:created>
  <dcterms:modified xsi:type="dcterms:W3CDTF">2017-04-21T00:02:54Z</dcterms:modified>
</cp:coreProperties>
</file>